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71" r:id="rId9"/>
    <p:sldId id="272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ystricko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II.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Bystřice nad Pernštejnem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8.12.2016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65719" y="4077072"/>
            <a:ext cx="5218154" cy="1938139"/>
          </a:xfrm>
        </p:spPr>
        <p:txBody>
          <a:bodyPr/>
          <a:lstStyle/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    Prezence účastníků</a:t>
            </a:r>
          </a:p>
          <a:p>
            <a:r>
              <a:rPr lang="cs-CZ" dirty="0"/>
              <a:t>1)  Informování o činnosti CSS</a:t>
            </a:r>
          </a:p>
          <a:p>
            <a:r>
              <a:rPr lang="cs-CZ" dirty="0"/>
              <a:t>2)  Projekty meziobecní spolupráce – 	Akční plán</a:t>
            </a:r>
          </a:p>
          <a:p>
            <a:r>
              <a:rPr lang="cs-CZ" dirty="0"/>
              <a:t>3)  Projednání návrhů na změny v 	činnosti</a:t>
            </a:r>
          </a:p>
          <a:p>
            <a:r>
              <a:rPr lang="cs-CZ" dirty="0"/>
              <a:t>4) Ověření spokojenosti s rozsahem a  	kvalitou poskytovaných služeb</a:t>
            </a:r>
          </a:p>
          <a:p>
            <a:r>
              <a:rPr lang="cs-CZ" dirty="0"/>
              <a:t>5) 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620688"/>
            <a:ext cx="6383052" cy="504056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9188" y="1124744"/>
            <a:ext cx="6923112" cy="536713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Aktualizace </a:t>
            </a:r>
            <a:r>
              <a:rPr lang="cs-CZ" u="sng" dirty="0"/>
              <a:t>Strategie rozvoje mikroregionu Bystřicko</a:t>
            </a:r>
          </a:p>
          <a:p>
            <a:r>
              <a:rPr lang="cs-CZ" dirty="0"/>
              <a:t>Vydání a zveřejnění </a:t>
            </a:r>
            <a:r>
              <a:rPr lang="cs-CZ" u="sng" dirty="0"/>
              <a:t>Informačního zpravodaje</a:t>
            </a:r>
            <a:r>
              <a:rPr lang="cs-CZ" dirty="0"/>
              <a:t> pro starosty a občany</a:t>
            </a:r>
          </a:p>
          <a:p>
            <a:r>
              <a:rPr lang="cs-CZ" dirty="0"/>
              <a:t>Pravidelná projektová </a:t>
            </a:r>
            <a:r>
              <a:rPr lang="cs-CZ" u="sng" dirty="0"/>
              <a:t>setkání</a:t>
            </a:r>
            <a:r>
              <a:rPr lang="cs-CZ" dirty="0"/>
              <a:t> – speciální hosté na základě požadavků starostů</a:t>
            </a:r>
          </a:p>
          <a:p>
            <a:r>
              <a:rPr lang="cs-CZ" dirty="0"/>
              <a:t>Vytvoření </a:t>
            </a:r>
            <a:r>
              <a:rPr lang="cs-CZ" u="sng" dirty="0"/>
              <a:t>Akčního plánu </a:t>
            </a:r>
            <a:r>
              <a:rPr lang="cs-CZ" dirty="0"/>
              <a:t>a </a:t>
            </a:r>
            <a:r>
              <a:rPr lang="cs-CZ" u="sng" dirty="0"/>
              <a:t>Zásobníku projektů</a:t>
            </a:r>
          </a:p>
          <a:p>
            <a:r>
              <a:rPr lang="cs-CZ" dirty="0"/>
              <a:t>Odborné </a:t>
            </a:r>
            <a:r>
              <a:rPr lang="cs-CZ" u="sng" dirty="0"/>
              <a:t>poradenství</a:t>
            </a:r>
            <a:r>
              <a:rPr lang="cs-CZ" dirty="0"/>
              <a:t> pro starosty a občany</a:t>
            </a:r>
          </a:p>
          <a:p>
            <a:r>
              <a:rPr lang="cs-CZ" u="sng" dirty="0"/>
              <a:t>Dotační management </a:t>
            </a:r>
            <a:r>
              <a:rPr lang="cs-CZ" dirty="0"/>
              <a:t>– zpracování žádostí a poradenství</a:t>
            </a:r>
          </a:p>
          <a:p>
            <a:r>
              <a:rPr lang="cs-CZ" dirty="0"/>
              <a:t>Zveřejnění některých </a:t>
            </a:r>
            <a:r>
              <a:rPr lang="cs-CZ" u="sng" dirty="0"/>
              <a:t>vzorů smluv </a:t>
            </a:r>
            <a:r>
              <a:rPr lang="cs-CZ" dirty="0"/>
              <a:t>na webu</a:t>
            </a:r>
          </a:p>
          <a:p>
            <a:r>
              <a:rPr lang="cs-CZ" dirty="0"/>
              <a:t>Evidence </a:t>
            </a:r>
            <a:r>
              <a:rPr lang="cs-CZ" u="sng" dirty="0"/>
              <a:t>pracovních míst </a:t>
            </a:r>
            <a:r>
              <a:rPr lang="cs-CZ" dirty="0"/>
              <a:t>na webu </a:t>
            </a:r>
            <a:r>
              <a:rPr lang="cs-CZ" dirty="0">
                <a:hlinkClick r:id="rId2"/>
              </a:rPr>
              <a:t>(http://www.bystricko.cz)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 roce 2017: právní poradenství, VZMR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3933056"/>
            <a:ext cx="5184576" cy="2895533"/>
          </a:xfrm>
        </p:spPr>
        <p:txBody>
          <a:bodyPr/>
          <a:lstStyle/>
          <a:p>
            <a:r>
              <a:rPr lang="cs-CZ" dirty="0"/>
              <a:t>Projekty meziobecní spolupráce – Akční plán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9169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491064" cy="576064"/>
          </a:xfrm>
        </p:spPr>
        <p:txBody>
          <a:bodyPr/>
          <a:lstStyle/>
          <a:p>
            <a:r>
              <a:rPr lang="cs-CZ" dirty="0"/>
              <a:t>Akční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7704856" cy="51125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Obsahuje celkem </a:t>
            </a:r>
            <a:r>
              <a:rPr lang="cs-CZ" b="1" dirty="0"/>
              <a:t>19 projektů </a:t>
            </a:r>
            <a:r>
              <a:rPr lang="cs-CZ" dirty="0"/>
              <a:t>meziobecní spolupráce</a:t>
            </a:r>
          </a:p>
          <a:p>
            <a:r>
              <a:rPr lang="cs-CZ" dirty="0"/>
              <a:t>Současný stav: </a:t>
            </a:r>
            <a:r>
              <a:rPr lang="cs-CZ" b="1" dirty="0"/>
              <a:t>5 projektů ve fázi přípravy</a:t>
            </a:r>
          </a:p>
          <a:p>
            <a:pPr marL="0" indent="0">
              <a:buNone/>
            </a:pPr>
            <a:r>
              <a:rPr lang="cs-CZ" b="1" dirty="0"/>
              <a:t>			 1 projekt ve fázi realizace</a:t>
            </a:r>
          </a:p>
          <a:p>
            <a:r>
              <a:rPr lang="cs-CZ" dirty="0"/>
              <a:t>V roce 2017 budou realizovány tyto projekty: 	Bystřicko čte dětem X. </a:t>
            </a:r>
            <a:r>
              <a:rPr lang="cs-CZ" b="1" dirty="0"/>
              <a:t>(realizace)</a:t>
            </a:r>
          </a:p>
          <a:p>
            <a:pPr marL="0" indent="0">
              <a:buNone/>
            </a:pPr>
            <a:r>
              <a:rPr lang="cs-CZ" dirty="0"/>
              <a:t>   	</a:t>
            </a:r>
            <a:r>
              <a:rPr lang="cs-CZ" sz="2800" dirty="0"/>
              <a:t>Společné sdílení majetku obcí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Kurz první pomoci</a:t>
            </a:r>
          </a:p>
          <a:p>
            <a:pPr marL="457200" lvl="1" indent="0">
              <a:buNone/>
            </a:pPr>
            <a:r>
              <a:rPr lang="cs-CZ" sz="2800" dirty="0"/>
              <a:t>	Putovní letní kino 2017</a:t>
            </a:r>
          </a:p>
          <a:p>
            <a:pPr marL="457200" lvl="1" indent="0">
              <a:buNone/>
            </a:pPr>
            <a:r>
              <a:rPr lang="cs-CZ" sz="2800" dirty="0"/>
              <a:t>	Vzdělaný starosta (cyklus přednášek)</a:t>
            </a:r>
          </a:p>
          <a:p>
            <a:pPr marL="457200" lvl="1" indent="0">
              <a:buNone/>
            </a:pPr>
            <a:r>
              <a:rPr lang="cs-CZ" sz="2800" dirty="0"/>
              <a:t>	Hry bez hranic 2017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5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spokojenosti se službami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Dotazník pro starosty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Hodnocení</a:t>
            </a:r>
            <a:r>
              <a:rPr lang="cs-CZ" dirty="0"/>
              <a:t> jako ve škole, </a:t>
            </a:r>
            <a:r>
              <a:rPr lang="cs-CZ" b="1" dirty="0"/>
              <a:t>tedy 1 – 5</a:t>
            </a:r>
          </a:p>
          <a:p>
            <a:r>
              <a:rPr lang="cs-CZ" dirty="0"/>
              <a:t>Hodnocení by nemělo překročit průměr 2,5 </a:t>
            </a:r>
          </a:p>
          <a:p>
            <a:pPr marL="0" indent="0">
              <a:buNone/>
            </a:pPr>
            <a:r>
              <a:rPr lang="cs-CZ" dirty="0"/>
              <a:t>	(bude požadováno vysvětlení)</a:t>
            </a:r>
          </a:p>
          <a:p>
            <a:r>
              <a:rPr lang="cs-CZ" b="1" u="sng" dirty="0"/>
              <a:t>Otázky:</a:t>
            </a:r>
          </a:p>
          <a:p>
            <a:pPr marL="0" indent="0">
              <a:buNone/>
            </a:pPr>
            <a:r>
              <a:rPr lang="cs-CZ" dirty="0"/>
              <a:t>1) Jak jste spokojen/a s rozsahem nabízených  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2) Chtěl/a byste něco změnit, pokud ano, pak co?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r>
              <a:rPr lang="cs-CZ" dirty="0"/>
              <a:t>3) Jak jste spokojeni s kvalitou poskytovaných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4) Máte doporučení pro zvýšení kvality poskytovaných služeb? Jaké?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180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systému Office</vt:lpstr>
      <vt:lpstr>II. Setkání se starosty obcí</vt:lpstr>
      <vt:lpstr>Obsah</vt:lpstr>
      <vt:lpstr>Informování o činnosti CSS</vt:lpstr>
      <vt:lpstr>Informování o činnosti CSS</vt:lpstr>
      <vt:lpstr>Projekty meziobecní spolupráce – Akční plán</vt:lpstr>
      <vt:lpstr>Akční plán</vt:lpstr>
      <vt:lpstr>Projednání návrhů na změny v činnosti</vt:lpstr>
      <vt:lpstr>Ověření spokojenosti se službami</vt:lpstr>
      <vt:lpstr>Dotazník pro starosty</vt:lpstr>
      <vt:lpstr>Závěr - projektový tým Vám Děkuje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Bystřicko</cp:lastModifiedBy>
  <cp:revision>62</cp:revision>
  <dcterms:created xsi:type="dcterms:W3CDTF">2016-05-17T08:04:19Z</dcterms:created>
  <dcterms:modified xsi:type="dcterms:W3CDTF">2016-12-16T08:45:26Z</dcterms:modified>
</cp:coreProperties>
</file>