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98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4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81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95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79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93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8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04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43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66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73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881B-3A14-4B5D-89E8-78B0BE963E75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EFAFC-9E2D-4531-95FA-52D48035C1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17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500"/>
            <a:ext cx="9144000" cy="5461000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235900" y="3816626"/>
            <a:ext cx="735699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3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3878"/>
            <a:ext cx="9144000" cy="101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92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1106"/>
            <a:ext cx="9144000" cy="173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0234"/>
            <a:ext cx="9144000" cy="45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0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6779"/>
            <a:ext cx="9144000" cy="172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500"/>
            <a:ext cx="9144000" cy="546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" name="TextovéPole 2"/>
          <p:cNvSpPr txBox="1"/>
          <p:nvPr/>
        </p:nvSpPr>
        <p:spPr>
          <a:xfrm>
            <a:off x="1547664" y="18864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www.cro.justice.cz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39552" y="260648"/>
            <a:ext cx="1008112" cy="29732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148064" y="980728"/>
            <a:ext cx="1728192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9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500"/>
            <a:ext cx="9144000" cy="5461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500"/>
            <a:ext cx="9144000" cy="5461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500"/>
            <a:ext cx="91440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2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</Words>
  <Application>Microsoft Office PowerPoint</Application>
  <PresentationFormat>Předvádění na obrazovce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marcela martinkova</dc:creator>
  <cp:lastModifiedBy>marcela martinkova</cp:lastModifiedBy>
  <cp:revision>6</cp:revision>
  <cp:lastPrinted>2017-09-14T11:04:44Z</cp:lastPrinted>
  <dcterms:created xsi:type="dcterms:W3CDTF">2017-09-14T10:45:08Z</dcterms:created>
  <dcterms:modified xsi:type="dcterms:W3CDTF">2017-09-19T11:46:02Z</dcterms:modified>
</cp:coreProperties>
</file>