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11736" y="3486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60" y="18863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65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 userDrawn="1"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č.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78352" y="6559743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5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</a:t>
            </a:r>
          </a:p>
          <a:p>
            <a:pPr lvl="0"/>
            <a:r>
              <a:rPr lang="cs-CZ" dirty="0" err="1"/>
              <a:t>hy</a:t>
            </a:r>
            <a:r>
              <a:rPr lang="cs-CZ" dirty="0"/>
              <a:t>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7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0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32"/>
          <p:cNvSpPr/>
          <p:nvPr userDrawn="1"/>
        </p:nvSpPr>
        <p:spPr>
          <a:xfrm>
            <a:off x="22860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2" descr="SMOCR_blue_log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66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Mikroregion Bystřicko - CSS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Nová agenda CSS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44208" y="5661248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Bystřice nad Pernštejnem</a:t>
            </a:r>
          </a:p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2.3.2017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764703"/>
            <a:ext cx="47525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Posilování administrativní kapacity obcí na bázi meziobecní spolupráce, </a:t>
            </a:r>
            <a:br>
              <a:rPr lang="cs-CZ" sz="1600" b="1" dirty="0"/>
            </a:br>
            <a:r>
              <a:rPr lang="cs-CZ" sz="1600" b="1" dirty="0" err="1"/>
              <a:t>reg</a:t>
            </a:r>
            <a:r>
              <a:rPr lang="cs-CZ" sz="1600" b="1" dirty="0"/>
              <a:t>. č.: CZ.03.4.74/0.0/0.0/15_019/0003017</a:t>
            </a:r>
            <a:endParaRPr lang="cs-CZ" sz="16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07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6491064" cy="652934"/>
          </a:xfrm>
        </p:spPr>
        <p:txBody>
          <a:bodyPr/>
          <a:lstStyle/>
          <a:p>
            <a:r>
              <a:rPr lang="cs-CZ" dirty="0"/>
              <a:t>Odborné poradenství – nabídka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188" y="2076872"/>
            <a:ext cx="6707088" cy="4781128"/>
          </a:xfrm>
        </p:spPr>
        <p:txBody>
          <a:bodyPr>
            <a:normAutofit/>
          </a:bodyPr>
          <a:lstStyle/>
          <a:p>
            <a:r>
              <a:rPr lang="cs-CZ" b="1" dirty="0"/>
              <a:t>Zákon č. 106/1999 Sb. o svobodném přístupu k informacím </a:t>
            </a:r>
          </a:p>
          <a:p>
            <a:r>
              <a:rPr lang="cs-CZ" sz="2400" dirty="0"/>
              <a:t>Kontrola </a:t>
            </a:r>
            <a:r>
              <a:rPr lang="cs-CZ" sz="2400" u="sng" dirty="0"/>
              <a:t>souboru povinně zveřejňovaných informací</a:t>
            </a:r>
            <a:r>
              <a:rPr lang="cs-CZ" sz="2400" dirty="0"/>
              <a:t> v sídle obce a dálkovým přístupem</a:t>
            </a:r>
          </a:p>
          <a:p>
            <a:r>
              <a:rPr lang="cs-CZ" sz="2400" dirty="0"/>
              <a:t>Kontrola </a:t>
            </a:r>
            <a:r>
              <a:rPr lang="cs-CZ" sz="2400" u="sng" dirty="0"/>
              <a:t>zpracování a zveřejnění výročních zpráv </a:t>
            </a:r>
            <a:r>
              <a:rPr lang="cs-CZ" sz="2400" dirty="0"/>
              <a:t>v sídel a dálkovým přístupem</a:t>
            </a:r>
          </a:p>
          <a:p>
            <a:r>
              <a:rPr lang="cs-CZ" sz="2400" dirty="0"/>
              <a:t>Zpřístupnění </a:t>
            </a:r>
            <a:r>
              <a:rPr lang="cs-CZ" sz="2400" u="sng" dirty="0"/>
              <a:t>seznamů hlavních dokumentů </a:t>
            </a:r>
            <a:r>
              <a:rPr lang="cs-CZ" sz="2400" dirty="0"/>
              <a:t>(koncepčních, strategických, programových) v sídle a dálkovým přístupem. </a:t>
            </a:r>
          </a:p>
          <a:p>
            <a:r>
              <a:rPr lang="cs-CZ" sz="2400" dirty="0"/>
              <a:t>Zveřejnění </a:t>
            </a:r>
            <a:r>
              <a:rPr lang="cs-CZ" sz="2400" u="sng" dirty="0"/>
              <a:t>informace poskytnuté na žádost </a:t>
            </a:r>
            <a:r>
              <a:rPr lang="cs-CZ" sz="2400" dirty="0"/>
              <a:t>dálkovým přístupem</a:t>
            </a:r>
          </a:p>
        </p:txBody>
      </p:sp>
    </p:spTree>
    <p:extLst>
      <p:ext uri="{BB962C8B-B14F-4D97-AF65-F5344CB8AC3E}">
        <p14:creationId xmlns:p14="http://schemas.microsoft.com/office/powerpoint/2010/main" val="218703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6491064" cy="652934"/>
          </a:xfrm>
        </p:spPr>
        <p:txBody>
          <a:bodyPr/>
          <a:lstStyle/>
          <a:p>
            <a:r>
              <a:rPr lang="cs-CZ" dirty="0"/>
              <a:t>Odborné poradenství – nabídka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6707088" cy="5141168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Zákon č. 128/2000 Sb., o obcích</a:t>
            </a:r>
          </a:p>
          <a:p>
            <a:r>
              <a:rPr lang="cs-CZ" sz="2400" dirty="0"/>
              <a:t>Kontrola </a:t>
            </a:r>
            <a:r>
              <a:rPr lang="cs-CZ" sz="2400" u="sng" dirty="0"/>
              <a:t>vedení evidence právních předpisů </a:t>
            </a:r>
            <a:r>
              <a:rPr lang="cs-CZ" sz="2400" dirty="0"/>
              <a:t>vydaných obcí</a:t>
            </a:r>
          </a:p>
          <a:p>
            <a:r>
              <a:rPr lang="cs-CZ" sz="2400" dirty="0"/>
              <a:t>Kontrola </a:t>
            </a:r>
            <a:r>
              <a:rPr lang="cs-CZ" sz="2400" u="sng" dirty="0"/>
              <a:t>zasílání obecně závazných vyhlášek obce </a:t>
            </a:r>
            <a:r>
              <a:rPr lang="cs-CZ" sz="2400" dirty="0"/>
              <a:t>Ministerstvu vnitra ihned po dni vyhlášení</a:t>
            </a:r>
          </a:p>
          <a:p>
            <a:r>
              <a:rPr lang="cs-CZ" sz="2400" dirty="0"/>
              <a:t>Kontrola </a:t>
            </a:r>
            <a:r>
              <a:rPr lang="cs-CZ" sz="2400" u="sng" dirty="0"/>
              <a:t>zpřístupnění právních předpisů každému u obecního úřadu v obci</a:t>
            </a:r>
          </a:p>
          <a:p>
            <a:r>
              <a:rPr lang="cs-CZ" sz="2400" dirty="0"/>
              <a:t>Kontrola </a:t>
            </a:r>
            <a:r>
              <a:rPr lang="cs-CZ" sz="2400" u="sng" dirty="0"/>
              <a:t>zveřejnění záměrů nakládat s nemovitým obecním majetkem</a:t>
            </a:r>
          </a:p>
          <a:p>
            <a:r>
              <a:rPr lang="cs-CZ" sz="2400" dirty="0"/>
              <a:t>Kontrola </a:t>
            </a:r>
            <a:r>
              <a:rPr lang="cs-CZ" sz="2400" u="sng" dirty="0"/>
              <a:t>dodržování zákonných termínů pro konání zastupitelstva</a:t>
            </a:r>
          </a:p>
          <a:p>
            <a:r>
              <a:rPr lang="cs-CZ" sz="2400" dirty="0"/>
              <a:t>Kontrola </a:t>
            </a:r>
            <a:r>
              <a:rPr lang="cs-CZ" sz="2400" u="sng" dirty="0"/>
              <a:t>zveřejnění informací o konání zasedání zastupitelstva</a:t>
            </a:r>
          </a:p>
        </p:txBody>
      </p:sp>
    </p:spTree>
    <p:extLst>
      <p:ext uri="{BB962C8B-B14F-4D97-AF65-F5344CB8AC3E}">
        <p14:creationId xmlns:p14="http://schemas.microsoft.com/office/powerpoint/2010/main" val="142941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729" y="980728"/>
            <a:ext cx="6491064" cy="652934"/>
          </a:xfrm>
        </p:spPr>
        <p:txBody>
          <a:bodyPr/>
          <a:lstStyle/>
          <a:p>
            <a:r>
              <a:rPr lang="cs-CZ" dirty="0"/>
              <a:t>Odborné poradenství – nabídka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717" y="1988840"/>
            <a:ext cx="6707088" cy="5141168"/>
          </a:xfrm>
        </p:spPr>
        <p:txBody>
          <a:bodyPr>
            <a:normAutofit/>
          </a:bodyPr>
          <a:lstStyle/>
          <a:p>
            <a:r>
              <a:rPr lang="cs-CZ" b="1" dirty="0"/>
              <a:t>Zákon č. 500/2004 Sb., správní řád</a:t>
            </a:r>
          </a:p>
          <a:p>
            <a:r>
              <a:rPr lang="cs-CZ" dirty="0"/>
              <a:t>Kontrola </a:t>
            </a:r>
            <a:r>
              <a:rPr lang="cs-CZ" u="sng" dirty="0"/>
              <a:t>úřední desky </a:t>
            </a:r>
            <a:r>
              <a:rPr lang="cs-CZ" dirty="0"/>
              <a:t>– zda odpovídá fyzická ÚD elektronické verzi</a:t>
            </a:r>
          </a:p>
        </p:txBody>
      </p:sp>
    </p:spTree>
    <p:extLst>
      <p:ext uri="{BB962C8B-B14F-4D97-AF65-F5344CB8AC3E}">
        <p14:creationId xmlns:p14="http://schemas.microsoft.com/office/powerpoint/2010/main" val="24638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169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Motiv systému Office</vt:lpstr>
      <vt:lpstr>Nová agenda CSS</vt:lpstr>
      <vt:lpstr>Odborné poradenství – nabídka služeb</vt:lpstr>
      <vt:lpstr>Odborné poradenství – nabídka služeb</vt:lpstr>
      <vt:lpstr>Odborné poradenství – nabídka služeb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Štefanides Lucia</dc:creator>
  <cp:lastModifiedBy>Bystřicko</cp:lastModifiedBy>
  <cp:revision>69</cp:revision>
  <dcterms:created xsi:type="dcterms:W3CDTF">2016-05-17T08:04:19Z</dcterms:created>
  <dcterms:modified xsi:type="dcterms:W3CDTF">2017-03-01T10:04:36Z</dcterms:modified>
</cp:coreProperties>
</file>